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28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2" r:id="rId23"/>
    <p:sldId id="543" r:id="rId24"/>
    <p:sldId id="432" r:id="rId25"/>
    <p:sldId id="525" r:id="rId26"/>
    <p:sldId id="526" r:id="rId27"/>
    <p:sldId id="527" r:id="rId28"/>
    <p:sldId id="387" r:id="rId29"/>
    <p:sldId id="509" r:id="rId30"/>
    <p:sldId id="513" r:id="rId31"/>
    <p:sldId id="357" r:id="rId32"/>
    <p:sldId id="368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12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0DA511C-7DDD-4957-AF3B-EA8E09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5400405" cy="5410984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6E766267-C0E9-40E4-881B-D86BB14B209A}"/>
              </a:ext>
            </a:extLst>
          </p:cNvPr>
          <p:cNvSpPr txBox="1"/>
          <p:nvPr/>
        </p:nvSpPr>
        <p:spPr>
          <a:xfrm>
            <a:off x="5298379" y="6167491"/>
            <a:ext cx="395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https://github.com/kcg2015/Vehicle-Detection-and-Tracking</a:t>
            </a:r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1CB1132-F487-48E5-B3F0-CF5F27E8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84" y="226244"/>
            <a:ext cx="4972090" cy="61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0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70865D9-294F-4719-BCA4-753ECE6A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83" y="321176"/>
            <a:ext cx="5161611" cy="63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1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5A8B1C7C-B39F-49ED-BF8D-CF4CDDA8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197963"/>
            <a:ext cx="5904901" cy="61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2864564-D761-47EC-A95D-3B8DF9C6B9B4}"/>
              </a:ext>
            </a:extLst>
          </p:cNvPr>
          <p:cNvCxnSpPr>
            <a:cxnSpLocks/>
          </p:cNvCxnSpPr>
          <p:nvPr/>
        </p:nvCxnSpPr>
        <p:spPr>
          <a:xfrm flipH="1">
            <a:off x="3338721" y="1673546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2EE9F26B-D63A-4343-BA2A-DC55F538CF42}"/>
              </a:ext>
            </a:extLst>
          </p:cNvPr>
          <p:cNvCxnSpPr/>
          <p:nvPr/>
        </p:nvCxnSpPr>
        <p:spPr>
          <a:xfrm flipH="1">
            <a:off x="3139938" y="1673546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8DD6A155-79FC-4119-A765-C2E482D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3" y="346114"/>
            <a:ext cx="5023277" cy="1327431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31C86C0-7F2D-42E9-94EA-53FFE59299CD}"/>
              </a:ext>
            </a:extLst>
          </p:cNvPr>
          <p:cNvCxnSpPr>
            <a:cxnSpLocks/>
          </p:cNvCxnSpPr>
          <p:nvPr/>
        </p:nvCxnSpPr>
        <p:spPr>
          <a:xfrm flipH="1">
            <a:off x="4412414" y="725006"/>
            <a:ext cx="1986114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4C05B70-429F-4BFA-9BFE-B229DB073649}"/>
              </a:ext>
            </a:extLst>
          </p:cNvPr>
          <p:cNvSpPr txBox="1"/>
          <p:nvPr/>
        </p:nvSpPr>
        <p:spPr>
          <a:xfrm>
            <a:off x="6500922" y="568964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5502B20-6474-4F9F-9206-74EBC5D0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9" y="1893495"/>
            <a:ext cx="3270317" cy="411492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86FF40-465F-4B00-BA2C-77558C60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18" y="1699227"/>
            <a:ext cx="2260946" cy="1207063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CE29A09B-9869-47EA-9F80-05EDCCC9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67" y="2992692"/>
            <a:ext cx="3111132" cy="170652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F55E4E93-C034-44A2-AA6B-6044D268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786" y="4699220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AB2D6D52-E862-41F7-B951-23497E50D200}"/>
              </a:ext>
            </a:extLst>
          </p:cNvPr>
          <p:cNvSpPr txBox="1"/>
          <p:nvPr/>
        </p:nvSpPr>
        <p:spPr>
          <a:xfrm>
            <a:off x="510988" y="433310"/>
            <a:ext cx="100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Resized</a:t>
            </a:r>
            <a:r>
              <a:rPr lang="fi-FI" dirty="0"/>
              <a:t> KITTI image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deformed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0116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9458</TotalTime>
  <Words>668</Words>
  <Application>Microsoft Office PowerPoint</Application>
  <PresentationFormat>Laajakuva</PresentationFormat>
  <Paragraphs>145</Paragraphs>
  <Slides>33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1259</cp:revision>
  <dcterms:created xsi:type="dcterms:W3CDTF">2017-12-07T08:30:07Z</dcterms:created>
  <dcterms:modified xsi:type="dcterms:W3CDTF">2018-03-07T10:24:03Z</dcterms:modified>
</cp:coreProperties>
</file>